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99" r:id="rId59"/>
    <p:sldId id="400" r:id="rId60"/>
    <p:sldId id="403" r:id="rId61"/>
    <p:sldId id="401" r:id="rId62"/>
    <p:sldId id="380" r:id="rId63"/>
    <p:sldId id="387" r:id="rId64"/>
    <p:sldId id="388" r:id="rId65"/>
    <p:sldId id="390" r:id="rId66"/>
    <p:sldId id="389" r:id="rId67"/>
    <p:sldId id="366" r:id="rId68"/>
    <p:sldId id="402" r:id="rId69"/>
    <p:sldId id="381" r:id="rId70"/>
    <p:sldId id="312" r:id="rId71"/>
  </p:sldIdLst>
  <p:sldSz cx="9144000" cy="5143500" type="screen16x9"/>
  <p:notesSz cx="6858000" cy="9144000"/>
  <p:embeddedFontLst>
    <p:embeddedFont>
      <p:font typeface="Roboto Mono" charset="0"/>
      <p:regular r:id="rId73"/>
      <p:bold r:id="rId74"/>
      <p:italic r:id="rId75"/>
      <p:boldItalic r:id="rId76"/>
    </p:embeddedFont>
    <p:embeddedFont>
      <p:font typeface="隶书" pitchFamily="49" charset="-122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hyperlink" Target="mailto:qicosmos@163.com" TargetMode="External"/><Relationship Id="rId4" Type="http://schemas.openxmlformats.org/officeDocument/2006/relationships/hyperlink" Target="purecpp.or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4689" y="3202130"/>
            <a:ext cx="1252539" cy="12525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return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易用性和灵活性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dirty="0" smtClean="0"/>
              <a:t>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4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chemeClr val="accent5"/>
                </a:solidFill>
                <a:hlinkClick r:id="rId5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20834" y="2876549"/>
            <a:ext cx="1252539" cy="12525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4947</TotalTime>
  <Words>3816</Words>
  <PresentationFormat>全屏显示(16:9)</PresentationFormat>
  <Paragraphs>833</Paragraphs>
  <Slides>70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接口泛化与统一</vt:lpstr>
      <vt:lpstr>接口泛化与统一</vt:lpstr>
      <vt:lpstr>接口泛化与统一</vt:lpstr>
      <vt:lpstr>接口泛化与统一</vt:lpstr>
      <vt:lpstr>幻灯片 62</vt:lpstr>
      <vt:lpstr>消除重复（宏）</vt:lpstr>
      <vt:lpstr>消除重复（宏）</vt:lpstr>
      <vt:lpstr>消除重复（宏）</vt:lpstr>
      <vt:lpstr>消除重复（宏）</vt:lpstr>
      <vt:lpstr>幻灯片 67</vt:lpstr>
      <vt:lpstr>接口易用和灵活性</vt:lpstr>
      <vt:lpstr>幻灯片 69</vt:lpstr>
      <vt:lpstr>Thank you!  Code: https://github.com/qicosmos 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352</cp:revision>
  <dcterms:modified xsi:type="dcterms:W3CDTF">2018-12-19T09:14:45Z</dcterms:modified>
</cp:coreProperties>
</file>